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4" r:id="rId4"/>
    <p:sldId id="274" r:id="rId5"/>
    <p:sldId id="269" r:id="rId6"/>
    <p:sldId id="275" r:id="rId7"/>
    <p:sldId id="273" r:id="rId8"/>
    <p:sldId id="276" r:id="rId9"/>
    <p:sldId id="272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467" autoAdjust="0"/>
  </p:normalViewPr>
  <p:slideViewPr>
    <p:cSldViewPr>
      <p:cViewPr>
        <p:scale>
          <a:sx n="73" d="100"/>
          <a:sy n="73" d="100"/>
        </p:scale>
        <p:origin x="-39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0D00F-A991-48D6-9679-F22DE9523A9E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76607-FA1C-482F-847F-75A9752F6C0A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microsoft.com/office/2007/relationships/hdphoto" Target="../media/image4.wdp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microsoft.com/office/2007/relationships/hdphoto" Target="../media/image11.wdp"/><Relationship Id="rId6" Type="http://schemas.openxmlformats.org/officeDocument/2006/relationships/image" Target="../media/image10.png"/><Relationship Id="rId5" Type="http://schemas.microsoft.com/office/2007/relationships/hdphoto" Target="../media/image9.wdp"/><Relationship Id="rId4" Type="http://schemas.openxmlformats.org/officeDocument/2006/relationships/image" Target="../media/image8.png"/><Relationship Id="rId3" Type="http://schemas.microsoft.com/office/2007/relationships/hdphoto" Target="../media/image7.wdp"/><Relationship Id="rId2" Type="http://schemas.openxmlformats.org/officeDocument/2006/relationships/image" Target="../media/image6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5.png"/><Relationship Id="rId3" Type="http://schemas.microsoft.com/office/2007/relationships/hdphoto" Target="../media/image14.wdp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1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60338"/>
            <a:ext cx="9120187" cy="653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936625" y="981075"/>
            <a:ext cx="8207375" cy="1511300"/>
          </a:xfrm>
        </p:spPr>
        <p:txBody>
          <a:bodyPr/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Филимонов Вячеслав Пав</a:t>
            </a:r>
            <a:r>
              <a:rPr lang="" altLang="ru-RU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 улы</a:t>
            </a:r>
            <a:endParaRPr lang="" alt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21667" y="375047"/>
            <a:ext cx="37991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/>
              <a:t>"</a:t>
            </a:r>
            <a:r>
              <a:rPr lang="en-US" sz="2400" i="1" dirty="0" err="1"/>
              <a:t>Consumor</a:t>
            </a:r>
            <a:r>
              <a:rPr lang="en-US" sz="2400" i="1" dirty="0"/>
              <a:t> </a:t>
            </a:r>
            <a:r>
              <a:rPr lang="en-US" sz="2400" i="1" dirty="0" err="1"/>
              <a:t>aliis</a:t>
            </a:r>
            <a:r>
              <a:rPr lang="en-US" sz="2400" i="1" dirty="0"/>
              <a:t> </a:t>
            </a:r>
            <a:r>
              <a:rPr lang="en-US" sz="2400" i="1" dirty="0" err="1"/>
              <a:t>inserviendo</a:t>
            </a:r>
            <a:r>
              <a:rPr lang="en-US" sz="2400" i="1" dirty="0"/>
              <a:t>"</a:t>
            </a:r>
            <a:endParaRPr lang="ru-RU" sz="2400" i="1" dirty="0"/>
          </a:p>
        </p:txBody>
      </p:sp>
      <p:pic>
        <p:nvPicPr>
          <p:cNvPr id="10" name="051-Tchaikovsky. The Seasons - Barcarol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26496" y="4797152"/>
            <a:ext cx="609600" cy="609600"/>
          </a:xfrm>
          <a:prstGeom prst="rect">
            <a:avLst/>
          </a:prstGeom>
        </p:spPr>
      </p:pic>
      <p:pic>
        <p:nvPicPr>
          <p:cNvPr id="11" name="Содержимое 3" descr="bl00tB16-_U.jpg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1" y="1618996"/>
            <a:ext cx="4032447" cy="5554420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60338"/>
            <a:ext cx="9120187" cy="653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1700" y="260648"/>
            <a:ext cx="8229600" cy="1143000"/>
          </a:xfrm>
        </p:spPr>
        <p:txBody>
          <a:bodyPr/>
          <a:lstStyle/>
          <a:p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Табиб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биографиясе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4048" y="1268760"/>
            <a:ext cx="3682752" cy="4857403"/>
          </a:xfrm>
        </p:spPr>
        <p:txBody>
          <a:bodyPr>
            <a:normAutofit fontScale="77500" lnSpcReduction="20000"/>
          </a:bodyPr>
          <a:lstStyle/>
          <a:p>
            <a:pPr marL="64135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1956 </a:t>
            </a:r>
            <a:r>
              <a:rPr lang="ru-RU" dirty="0" err="1">
                <a:solidFill>
                  <a:srgbClr val="002060"/>
                </a:solidFill>
              </a:rPr>
              <a:t>елның</a:t>
            </a:r>
            <a:r>
              <a:rPr lang="ru-RU" dirty="0">
                <a:solidFill>
                  <a:srgbClr val="002060"/>
                </a:solidFill>
              </a:rPr>
              <a:t> 21 </a:t>
            </a:r>
            <a:r>
              <a:rPr lang="ru-RU" dirty="0" err="1">
                <a:solidFill>
                  <a:srgbClr val="002060"/>
                </a:solidFill>
              </a:rPr>
              <a:t>мартында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тарих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укытучысы</a:t>
            </a:r>
            <a:r>
              <a:rPr lang="ru-RU" dirty="0">
                <a:solidFill>
                  <a:srgbClr val="002060"/>
                </a:solidFill>
              </a:rPr>
              <a:t> Михаил </a:t>
            </a:r>
            <a:r>
              <a:rPr lang="ru-RU" dirty="0" err="1">
                <a:solidFill>
                  <a:srgbClr val="002060"/>
                </a:solidFill>
              </a:rPr>
              <a:t>улы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Павелның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һәм</a:t>
            </a:r>
            <a:r>
              <a:rPr lang="ru-RU" dirty="0" smtClean="0">
                <a:solidFill>
                  <a:srgbClr val="002060"/>
                </a:solidFill>
              </a:rPr>
              <a:t> Павел </a:t>
            </a:r>
            <a:r>
              <a:rPr lang="ru-RU" dirty="0" err="1" smtClean="0">
                <a:solidFill>
                  <a:srgbClr val="002060"/>
                </a:solidFill>
              </a:rPr>
              <a:t>кызы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Антонина </a:t>
            </a:r>
            <a:r>
              <a:rPr lang="ru-RU" dirty="0" err="1" smtClean="0">
                <a:solidFill>
                  <a:srgbClr val="002060"/>
                </a:solidFill>
              </a:rPr>
              <a:t>Филимоновларның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уллары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Вячеслав </a:t>
            </a:r>
            <a:r>
              <a:rPr lang="ru-RU" dirty="0" err="1" smtClean="0">
                <a:solidFill>
                  <a:srgbClr val="002060"/>
                </a:solidFill>
              </a:rPr>
              <a:t>ту</a:t>
            </a:r>
            <a:r>
              <a:rPr lang="" altLang="ru-RU" dirty="0" err="1" smtClean="0">
                <a:solidFill>
                  <a:srgbClr val="002060"/>
                </a:solidFill>
              </a:rPr>
              <a:t>а</a:t>
            </a:r>
            <a:r>
              <a:rPr lang="ru-RU" dirty="0">
                <a:solidFill>
                  <a:srgbClr val="002060"/>
                </a:solidFill>
              </a:rPr>
              <a:t>. </a:t>
            </a:r>
            <a:r>
              <a:rPr lang="ru-RU" dirty="0" err="1">
                <a:solidFill>
                  <a:srgbClr val="002060"/>
                </a:solidFill>
              </a:rPr>
              <a:t>Һөнәр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сайлауда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әниләр</a:t>
            </a:r>
            <a:r>
              <a:rPr lang="" altLang="ru-RU" dirty="0" err="1">
                <a:solidFill>
                  <a:srgbClr val="002060"/>
                </a:solidFill>
              </a:rPr>
              <a:t>е</a:t>
            </a:r>
            <a:r>
              <a:rPr lang="ru-RU" dirty="0" err="1">
                <a:solidFill>
                  <a:srgbClr val="002060"/>
                </a:solidFill>
              </a:rPr>
              <a:t>нең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йогынтысы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зур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әһәмияткә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ия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бул</a:t>
            </a:r>
            <a:r>
              <a:rPr lang="" altLang="ru-RU" dirty="0" err="1" smtClean="0">
                <a:solidFill>
                  <a:srgbClr val="002060"/>
                </a:solidFill>
              </a:rPr>
              <a:t>а</a:t>
            </a:r>
            <a:r>
              <a:rPr lang="ru-RU" dirty="0">
                <a:solidFill>
                  <a:srgbClr val="002060"/>
                </a:solidFill>
              </a:rPr>
              <a:t>, педиатр </a:t>
            </a:r>
            <a:r>
              <a:rPr lang="ru-RU" dirty="0" err="1">
                <a:solidFill>
                  <a:srgbClr val="002060"/>
                </a:solidFill>
              </a:rPr>
              <a:t>табибы,бүлек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мөдире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үз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тормышын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медицинага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багышл</a:t>
            </a:r>
            <a:r>
              <a:rPr lang="" altLang="ru-RU" dirty="0" err="1">
                <a:solidFill>
                  <a:srgbClr val="002060"/>
                </a:solidFill>
              </a:rPr>
              <a:t>ый</a:t>
            </a:r>
            <a:r>
              <a:rPr lang="ru-RU" dirty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  <a:p>
            <a:pPr marL="64135" indent="0" algn="ctr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32" y="2330597"/>
            <a:ext cx="4320000" cy="31866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60338"/>
            <a:ext cx="9120187" cy="653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0952" y="274638"/>
            <a:ext cx="8229600" cy="1143000"/>
          </a:xfrm>
        </p:spPr>
        <p:txBody>
          <a:bodyPr/>
          <a:lstStyle/>
          <a:p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Табиб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биографиясе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1206" y="1222954"/>
            <a:ext cx="4115594" cy="4903209"/>
          </a:xfrm>
        </p:spPr>
        <p:txBody>
          <a:bodyPr>
            <a:normAutofit fontScale="75000"/>
          </a:bodyPr>
          <a:lstStyle/>
          <a:p>
            <a:pPr marL="64135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1973 </a:t>
            </a:r>
            <a:r>
              <a:rPr lang="ru-RU" dirty="0" err="1">
                <a:solidFill>
                  <a:srgbClr val="002060"/>
                </a:solidFill>
              </a:rPr>
              <a:t>елда</a:t>
            </a:r>
            <a:r>
              <a:rPr lang="ru-RU" dirty="0">
                <a:solidFill>
                  <a:srgbClr val="002060"/>
                </a:solidFill>
              </a:rPr>
              <a:t> Вячеслав Казан медицина </a:t>
            </a:r>
            <a:r>
              <a:rPr lang="ru-RU" dirty="0" err="1">
                <a:solidFill>
                  <a:srgbClr val="002060"/>
                </a:solidFill>
              </a:rPr>
              <a:t>институтына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укырга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керә.</a:t>
            </a:r>
            <a:r>
              <a:rPr lang="" altLang="ru-RU" dirty="0" err="1">
                <a:solidFill>
                  <a:srgbClr val="002060"/>
                </a:solidFill>
              </a:rPr>
              <a:t> Медиөина университетына укырга кергәндә яхшы әзерлек күрсәтә. </a:t>
            </a:r>
            <a:r>
              <a:rPr lang="ru-RU" dirty="0">
                <a:solidFill>
                  <a:srgbClr val="002060"/>
                </a:solidFill>
              </a:rPr>
              <a:t> Вячеслав </a:t>
            </a:r>
            <a:r>
              <a:rPr lang="ru-RU" dirty="0" err="1">
                <a:solidFill>
                  <a:srgbClr val="002060"/>
                </a:solidFill>
              </a:rPr>
              <a:t>яхшы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укы</a:t>
            </a:r>
            <a:r>
              <a:rPr lang="" altLang="ru-RU" dirty="0" err="1">
                <a:solidFill>
                  <a:srgbClr val="002060"/>
                </a:solidFill>
              </a:rPr>
              <a:t>й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китаплар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укырга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һәм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канатлы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сүзләр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язып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алырга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ярат</a:t>
            </a:r>
            <a:r>
              <a:rPr lang="" altLang="ru-RU" dirty="0" err="1" smtClean="0">
                <a:solidFill>
                  <a:srgbClr val="002060"/>
                </a:solidFill>
              </a:rPr>
              <a:t>а</a:t>
            </a:r>
            <a:r>
              <a:rPr lang="ru-RU" dirty="0">
                <a:solidFill>
                  <a:srgbClr val="002060"/>
                </a:solidFill>
              </a:rPr>
              <a:t>. </a:t>
            </a:r>
            <a:r>
              <a:rPr lang="" altLang="ru-RU" dirty="0">
                <a:solidFill>
                  <a:srgbClr val="002060"/>
                </a:solidFill>
              </a:rPr>
              <a:t>Буш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вакытны</a:t>
            </a:r>
            <a:r>
              <a:rPr lang="ru-RU" dirty="0">
                <a:solidFill>
                  <a:srgbClr val="002060"/>
                </a:solidFill>
              </a:rPr>
              <a:t> госпиталь </a:t>
            </a:r>
            <a:r>
              <a:rPr lang="ru-RU" dirty="0" err="1">
                <a:solidFill>
                  <a:srgbClr val="002060"/>
                </a:solidFill>
              </a:rPr>
              <a:t>хирургиясе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кафедрасында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үткәрә</a:t>
            </a:r>
            <a:r>
              <a:rPr lang="ru-RU" dirty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728990">
            <a:off x="1038787" y="3148746"/>
            <a:ext cx="3240000" cy="407809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44451">
            <a:off x="1589958" y="1591614"/>
            <a:ext cx="1896554" cy="287037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34546" flipH="1">
            <a:off x="1744759" y="353438"/>
            <a:ext cx="1586952" cy="173903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rm-content.s3.amazonaws.com/5555d5c78c7ada030f4fc94c/109251/upload-4f190030-1688-11e5-9d29-3137407c0e92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17470" cy="65314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704" y="260033"/>
            <a:ext cx="8229600" cy="1143000"/>
          </a:xfrm>
        </p:spPr>
        <p:txBody>
          <a:bodyPr/>
          <a:lstStyle/>
          <a:p>
            <a:r>
              <a:rPr lang="ru-RU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Хәрби-кыр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җыеннары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0201" y="1268760"/>
            <a:ext cx="3784437" cy="454231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1979 </a:t>
            </a:r>
            <a:r>
              <a:rPr lang="ru-RU" dirty="0" err="1">
                <a:solidFill>
                  <a:srgbClr val="002060"/>
                </a:solidFill>
              </a:rPr>
              <a:t>елда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институтны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тәмамлаганнан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соң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ярты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елга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хәрби-кыр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җыеннарына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чакырыла</a:t>
            </a:r>
            <a:r>
              <a:rPr lang="ru-RU" dirty="0">
                <a:solidFill>
                  <a:srgbClr val="002060"/>
                </a:solidFill>
              </a:rPr>
              <a:t>. </a:t>
            </a:r>
            <a:r>
              <a:rPr lang="ru-RU" dirty="0" err="1" smtClean="0">
                <a:solidFill>
                  <a:srgbClr val="002060"/>
                </a:solidFill>
              </a:rPr>
              <a:t>Холкы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нык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" altLang="ru-RU" dirty="0">
                <a:solidFill>
                  <a:srgbClr val="002060"/>
                </a:solidFill>
              </a:rPr>
              <a:t>үзсүзле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кискен</a:t>
            </a:r>
            <a:r>
              <a:rPr lang="" altLang="ru-RU" dirty="0" err="1">
                <a:solidFill>
                  <a:srgbClr val="002060"/>
                </a:solidFill>
              </a:rPr>
              <a:t> була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тиз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кабынып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китә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һәм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һәрвакыт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дөресен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генә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сөйли</a:t>
            </a:r>
            <a:r>
              <a:rPr lang="ru-RU" dirty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" name="Picture 1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2000" contras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96273">
            <a:off x="746583" y="1230497"/>
            <a:ext cx="2669731" cy="19973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19057"/>
            <a:ext cx="3395663" cy="38290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rm-content.s3.amazonaws.com/5555d5c78c7ada030f4fc94c/109251/upload-4f190030-1688-11e5-9d29-3137407c0e92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17470" cy="6531475"/>
          </a:xfrm>
          <a:prstGeom prst="rect">
            <a:avLst/>
          </a:prstGeom>
          <a:noFill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08" y="3442317"/>
            <a:ext cx="4320000" cy="2650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0912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Аның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һөнәре</a:t>
            </a:r>
            <a:br>
              <a:rPr lang="ru-RU" dirty="0">
                <a:solidFill>
                  <a:schemeClr val="tx2">
                    <a:lumMod val="50000"/>
                  </a:schemeClr>
                </a:solidFill>
              </a:rPr>
            </a:b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48" y="654758"/>
            <a:ext cx="2160000" cy="284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1903" y="1268760"/>
            <a:ext cx="4546848" cy="5256584"/>
          </a:xfrm>
        </p:spPr>
        <p:txBody>
          <a:bodyPr>
            <a:normAutofit fontScale="85000" lnSpcReduction="20000"/>
          </a:bodyPr>
          <a:lstStyle/>
          <a:p>
            <a:pPr marL="64135" indent="0" algn="ctr">
              <a:buNone/>
            </a:pPr>
            <a:r>
              <a:rPr lang="ru-RU" dirty="0" err="1">
                <a:solidFill>
                  <a:srgbClr val="002060"/>
                </a:solidFill>
              </a:rPr>
              <a:t>Табиб</a:t>
            </a:r>
            <a:r>
              <a:rPr lang="ru-RU" dirty="0">
                <a:solidFill>
                  <a:srgbClr val="002060"/>
                </a:solidFill>
              </a:rPr>
              <a:t>-интерн Вячеслав </a:t>
            </a:r>
            <a:r>
              <a:rPr lang="ru-RU" dirty="0" err="1">
                <a:solidFill>
                  <a:srgbClr val="002060"/>
                </a:solidFill>
              </a:rPr>
              <a:t>Түбән</a:t>
            </a:r>
            <a:r>
              <a:rPr lang="ru-RU" dirty="0">
                <a:solidFill>
                  <a:srgbClr val="002060"/>
                </a:solidFill>
              </a:rPr>
              <a:t> Кама </a:t>
            </a:r>
            <a:r>
              <a:rPr lang="ru-RU" dirty="0" err="1">
                <a:solidFill>
                  <a:srgbClr val="002060"/>
                </a:solidFill>
              </a:rPr>
              <a:t>шәһәренә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килә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һәм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Үзәк</a:t>
            </a:r>
            <a:r>
              <a:rPr lang="ru-RU" dirty="0">
                <a:solidFill>
                  <a:srgbClr val="002060"/>
                </a:solidFill>
              </a:rPr>
              <a:t> район </a:t>
            </a:r>
            <a:r>
              <a:rPr lang="ru-RU" dirty="0" err="1">
                <a:solidFill>
                  <a:srgbClr val="002060"/>
                </a:solidFill>
              </a:rPr>
              <a:t>хастаханәсендә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эшли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башлый</a:t>
            </a:r>
            <a:r>
              <a:rPr lang="ru-RU" dirty="0">
                <a:solidFill>
                  <a:srgbClr val="002060"/>
                </a:solidFill>
              </a:rPr>
              <a:t>. </a:t>
            </a:r>
            <a:r>
              <a:rPr lang="ru-RU" dirty="0" err="1">
                <a:solidFill>
                  <a:srgbClr val="002060"/>
                </a:solidFill>
              </a:rPr>
              <a:t>Башта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ул</a:t>
            </a:r>
            <a:r>
              <a:rPr lang="ru-RU" dirty="0">
                <a:solidFill>
                  <a:srgbClr val="002060"/>
                </a:solidFill>
              </a:rPr>
              <a:t> хирург </a:t>
            </a:r>
            <a:r>
              <a:rPr lang="ru-RU" dirty="0" err="1">
                <a:solidFill>
                  <a:srgbClr val="002060"/>
                </a:solidFill>
              </a:rPr>
              <a:t>булып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эшл</a:t>
            </a:r>
            <a:r>
              <a:rPr lang="" altLang="ru-RU" dirty="0" err="1">
                <a:solidFill>
                  <a:srgbClr val="002060"/>
                </a:solidFill>
              </a:rPr>
              <a:t>и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күп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операцияләр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" altLang="ru-RU" dirty="0">
                <a:solidFill>
                  <a:srgbClr val="002060"/>
                </a:solidFill>
              </a:rPr>
              <a:t>үткәрә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ләкин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антисептика</a:t>
            </a:r>
            <a:r>
              <a:rPr lang="" altLang="ru-RU" dirty="0" err="1">
                <a:solidFill>
                  <a:srgbClr val="002060"/>
                </a:solidFill>
              </a:rPr>
              <a:t>га</a:t>
            </a:r>
            <a:r>
              <a:rPr lang="ru-RU" dirty="0">
                <a:solidFill>
                  <a:srgbClr val="002060"/>
                </a:solidFill>
              </a:rPr>
              <a:t> аллергия </a:t>
            </a:r>
            <a:r>
              <a:rPr lang="ru-RU" dirty="0" err="1">
                <a:solidFill>
                  <a:srgbClr val="002060"/>
                </a:solidFill>
              </a:rPr>
              <a:t>булганлыктан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ул</a:t>
            </a:r>
            <a:r>
              <a:rPr lang="ru-RU" dirty="0">
                <a:solidFill>
                  <a:srgbClr val="002060"/>
                </a:solidFill>
              </a:rPr>
              <a:t> анестезиолог-реаниматолог </a:t>
            </a:r>
            <a:r>
              <a:rPr lang="ru-RU" dirty="0" err="1">
                <a:solidFill>
                  <a:srgbClr val="002060"/>
                </a:solidFill>
              </a:rPr>
              <a:t>эшен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сайл</a:t>
            </a:r>
            <a:r>
              <a:rPr lang="" altLang="ru-RU" dirty="0" err="1">
                <a:solidFill>
                  <a:srgbClr val="002060"/>
                </a:solidFill>
              </a:rPr>
              <a:t>ый</a:t>
            </a:r>
            <a:r>
              <a:rPr lang="ru-RU" dirty="0">
                <a:solidFill>
                  <a:srgbClr val="002060"/>
                </a:solidFill>
              </a:rPr>
              <a:t>. 1985 </a:t>
            </a:r>
            <a:r>
              <a:rPr lang="ru-RU" dirty="0" err="1">
                <a:solidFill>
                  <a:srgbClr val="002060"/>
                </a:solidFill>
              </a:rPr>
              <a:t>елда</a:t>
            </a:r>
            <a:r>
              <a:rPr lang="ru-RU" dirty="0">
                <a:solidFill>
                  <a:srgbClr val="002060"/>
                </a:solidFill>
              </a:rPr>
              <a:t>  Пав</a:t>
            </a:r>
            <a:r>
              <a:rPr lang="" altLang="ru-RU" dirty="0">
                <a:solidFill>
                  <a:srgbClr val="002060"/>
                </a:solidFill>
              </a:rPr>
              <a:t>ел улы </a:t>
            </a:r>
            <a:r>
              <a:rPr lang="ru-RU" dirty="0">
                <a:solidFill>
                  <a:srgbClr val="002060"/>
                </a:solidFill>
                <a:sym typeface="+mn-ea"/>
              </a:rPr>
              <a:t>Вячеслав</a:t>
            </a:r>
            <a:r>
              <a:rPr lang="" altLang="ru-RU" dirty="0">
                <a:solidFill>
                  <a:srgbClr val="002060"/>
                </a:solidFill>
              </a:rPr>
              <a:t> Анатолий кызы</a:t>
            </a:r>
            <a:r>
              <a:rPr lang="ru-RU" dirty="0">
                <a:solidFill>
                  <a:srgbClr val="002060"/>
                </a:solidFill>
              </a:rPr>
              <a:t> Наталья</a:t>
            </a:r>
            <a:r>
              <a:rPr lang="" altLang="ru-RU" dirty="0">
                <a:solidFill>
                  <a:srgbClr val="002060"/>
                </a:solidFill>
              </a:rPr>
              <a:t>га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өйләнә</a:t>
            </a:r>
            <a:r>
              <a:rPr lang="ru-RU" dirty="0">
                <a:solidFill>
                  <a:srgbClr val="002060"/>
                </a:solidFill>
              </a:rPr>
              <a:t>. </a:t>
            </a:r>
            <a:r>
              <a:rPr lang="ru-RU" dirty="0" err="1">
                <a:solidFill>
                  <a:srgbClr val="002060"/>
                </a:solidFill>
              </a:rPr>
              <a:t>Бу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никахтан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аларның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ике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баласы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" altLang="ru-RU" dirty="0">
                <a:solidFill>
                  <a:srgbClr val="002060"/>
                </a:solidFill>
              </a:rPr>
              <a:t>туа</a:t>
            </a:r>
            <a:r>
              <a:rPr lang="ru-RU" dirty="0">
                <a:solidFill>
                  <a:srgbClr val="002060"/>
                </a:solidFill>
              </a:rPr>
              <a:t>.</a:t>
            </a:r>
            <a:endParaRPr lang="ru-RU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rm-content.s3.amazonaws.com/5555d5c78c7ada030f4fc94c/109251/upload-4f190030-1688-11e5-9d29-3137407c0e92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7470" cy="653147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00503" y="1417985"/>
            <a:ext cx="4402832" cy="4857403"/>
          </a:xfrm>
        </p:spPr>
        <p:txBody>
          <a:bodyPr>
            <a:normAutofit lnSpcReduction="20000"/>
          </a:bodyPr>
          <a:lstStyle/>
          <a:p>
            <a:pPr marL="64135" indent="0" algn="ctr">
              <a:buNone/>
            </a:pPr>
            <a:r>
              <a:rPr lang="ru-RU" dirty="0" err="1"/>
              <a:t>Эш</a:t>
            </a:r>
            <a:r>
              <a:rPr lang="ru-RU" dirty="0"/>
              <a:t> </a:t>
            </a:r>
            <a:r>
              <a:rPr lang="ru-RU" dirty="0" err="1"/>
              <a:t>елларында</a:t>
            </a:r>
            <a:r>
              <a:rPr lang="ru-RU" dirty="0"/>
              <a:t> </a:t>
            </a:r>
            <a:r>
              <a:rPr lang="ru-RU" dirty="0" err="1"/>
              <a:t>үзен</a:t>
            </a:r>
            <a:r>
              <a:rPr lang="ru-RU" dirty="0"/>
              <a:t> </a:t>
            </a:r>
            <a:r>
              <a:rPr lang="" altLang="ru-RU" dirty="0"/>
              <a:t>оста</a:t>
            </a:r>
            <a:r>
              <a:rPr lang="ru-RU" dirty="0" smtClean="0"/>
              <a:t> </a:t>
            </a:r>
            <a:r>
              <a:rPr lang="ru-RU" dirty="0" err="1" smtClean="0"/>
              <a:t>белгеч</a:t>
            </a:r>
            <a:r>
              <a:rPr lang="ru-RU" dirty="0" smtClean="0"/>
              <a:t> </a:t>
            </a:r>
            <a:r>
              <a:rPr lang="ru-RU" dirty="0" err="1"/>
              <a:t>итеп</a:t>
            </a:r>
            <a:r>
              <a:rPr lang="ru-RU" dirty="0"/>
              <a:t> </a:t>
            </a:r>
            <a:r>
              <a:rPr lang="ru-RU" dirty="0" err="1" smtClean="0"/>
              <a:t>күрсәт</a:t>
            </a:r>
            <a:r>
              <a:rPr lang="" altLang="ru-RU" dirty="0" err="1" smtClean="0"/>
              <a:t>ә</a:t>
            </a:r>
            <a:r>
              <a:rPr lang="ru-RU" dirty="0"/>
              <a:t>. 856 </a:t>
            </a:r>
            <a:r>
              <a:rPr lang="" altLang="ru-RU" dirty="0"/>
              <a:t>анестезия</a:t>
            </a:r>
            <a:r>
              <a:rPr lang="ru-RU" dirty="0"/>
              <a:t> </a:t>
            </a:r>
            <a:r>
              <a:rPr lang="ru-RU" dirty="0" err="1"/>
              <a:t>үткәр</a:t>
            </a:r>
            <a:r>
              <a:rPr lang="" altLang="ru-RU" dirty="0" err="1"/>
              <a:t>ә</a:t>
            </a:r>
            <a:r>
              <a:rPr lang="ru-RU" dirty="0"/>
              <a:t>, </a:t>
            </a:r>
            <a:r>
              <a:rPr lang="ru-RU" dirty="0" err="1"/>
              <a:t>шулар</a:t>
            </a:r>
            <a:r>
              <a:rPr lang="" altLang="ru-RU" dirty="0" err="1"/>
              <a:t> арасында</a:t>
            </a:r>
            <a:r>
              <a:rPr lang="ru-RU" dirty="0"/>
              <a:t> </a:t>
            </a:r>
            <a:r>
              <a:rPr lang="ru-RU" dirty="0" err="1"/>
              <a:t>бер</a:t>
            </a:r>
            <a:r>
              <a:rPr lang="ru-RU" dirty="0"/>
              <a:t> </a:t>
            </a:r>
            <a:r>
              <a:rPr lang="ru-RU" dirty="0" err="1"/>
              <a:t>генә</a:t>
            </a:r>
            <a:r>
              <a:rPr lang="ru-RU" dirty="0"/>
              <a:t> </a:t>
            </a:r>
            <a:r>
              <a:rPr lang="" altLang="ru-RU" dirty="0"/>
              <a:t>дә </a:t>
            </a:r>
            <a:r>
              <a:rPr lang="ru-RU" dirty="0" err="1" smtClean="0"/>
              <a:t>өзлегү</a:t>
            </a:r>
            <a:r>
              <a:rPr lang="" altLang="ru-RU" dirty="0" err="1" smtClean="0"/>
              <a:t> юк</a:t>
            </a:r>
            <a:r>
              <a:rPr lang="ru-RU" dirty="0" smtClean="0"/>
              <a:t>. 1982 </a:t>
            </a:r>
            <a:r>
              <a:rPr lang="" altLang="ru-RU" dirty="0" smtClean="0"/>
              <a:t>нче </a:t>
            </a:r>
            <a:r>
              <a:rPr lang="ru-RU" dirty="0" err="1"/>
              <a:t>елда</a:t>
            </a:r>
            <a:r>
              <a:rPr lang="ru-RU" dirty="0"/>
              <a:t> </a:t>
            </a:r>
            <a:r>
              <a:rPr lang="ru-RU" dirty="0" err="1"/>
              <a:t>Түбән</a:t>
            </a:r>
            <a:r>
              <a:rPr lang="ru-RU" dirty="0"/>
              <a:t> </a:t>
            </a:r>
            <a:r>
              <a:rPr lang="ru-RU" dirty="0" err="1"/>
              <a:t>Камада</a:t>
            </a:r>
            <a:r>
              <a:rPr lang="ru-RU" dirty="0"/>
              <a:t> </a:t>
            </a:r>
            <a:r>
              <a:rPr lang="ru-RU" dirty="0" err="1"/>
              <a:t>беренче</a:t>
            </a:r>
            <a:r>
              <a:rPr lang="ru-RU" dirty="0"/>
              <a:t> </a:t>
            </a:r>
            <a:r>
              <a:rPr lang="ru-RU" dirty="0" err="1"/>
              <a:t>тапкыр</a:t>
            </a:r>
            <a:r>
              <a:rPr lang="ru-RU" dirty="0"/>
              <a:t> </a:t>
            </a:r>
            <a:r>
              <a:rPr lang="" altLang="ru-RU" dirty="0"/>
              <a:t>аңарчы булмаган </a:t>
            </a:r>
            <a:r>
              <a:rPr lang="ru-RU" dirty="0" err="1"/>
              <a:t>эпидураль</a:t>
            </a:r>
            <a:r>
              <a:rPr lang="ru-RU" dirty="0"/>
              <a:t> анестезия </a:t>
            </a:r>
            <a:r>
              <a:rPr lang="ru-RU" dirty="0" err="1"/>
              <a:t>методын</a:t>
            </a:r>
            <a:r>
              <a:rPr lang="ru-RU" dirty="0"/>
              <a:t> </a:t>
            </a:r>
            <a:r>
              <a:rPr lang="ru-RU" dirty="0" err="1"/>
              <a:t>кертә.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08" y="2636912"/>
            <a:ext cx="4320000" cy="2942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Заголовок 1"/>
          <p:cNvSpPr txBox="1"/>
          <p:nvPr/>
        </p:nvSpPr>
        <p:spPr>
          <a:xfrm>
            <a:off x="950912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Аның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һөнәре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rm-content.s3.amazonaws.com/5555d5c78c7ada030f4fc94c/109251/upload-4f190030-1688-11e5-9d29-3137407c0e92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376"/>
            <a:ext cx="9117470" cy="653147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75576" y="1772920"/>
            <a:ext cx="3611224" cy="4525963"/>
          </a:xfrm>
        </p:spPr>
        <p:txBody>
          <a:bodyPr>
            <a:normAutofit fontScale="82500"/>
          </a:bodyPr>
          <a:lstStyle/>
          <a:p>
            <a:pPr marL="64135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1987</a:t>
            </a:r>
            <a:r>
              <a:rPr lang="" altLang="ru-RU" dirty="0">
                <a:solidFill>
                  <a:srgbClr val="002060"/>
                </a:solidFill>
              </a:rPr>
              <a:t> нче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елда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гемосорбция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методын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үзләштер</a:t>
            </a:r>
            <a:r>
              <a:rPr lang="" altLang="ru-RU" dirty="0" err="1">
                <a:solidFill>
                  <a:srgbClr val="002060"/>
                </a:solidFill>
              </a:rPr>
              <a:t>ә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бу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кан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гравитация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хирургиясе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бүгенге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көнгә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кадәр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ҮРХ </a:t>
            </a:r>
            <a:r>
              <a:rPr lang="" altLang="ru-RU" dirty="0" smtClean="0">
                <a:solidFill>
                  <a:srgbClr val="002060"/>
                </a:solidFill>
              </a:rPr>
              <a:t>гамәли эшләр вакытында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уңышлы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кулланыла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торган</a:t>
            </a:r>
            <a:r>
              <a:rPr lang="ru-RU" dirty="0">
                <a:solidFill>
                  <a:srgbClr val="002060"/>
                </a:solidFill>
              </a:rPr>
              <a:t> метод 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780928"/>
            <a:ext cx="4320000" cy="273694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/>
          <p:cNvSpPr txBox="1"/>
          <p:nvPr/>
        </p:nvSpPr>
        <p:spPr>
          <a:xfrm>
            <a:off x="950912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Аның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һөнәре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rm-content.s3.amazonaws.com/5555d5c78c7ada030f4fc94c/109251/upload-4f190030-1688-11e5-9d29-3137407c0e92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17470" cy="65314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300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Аның</a:t>
            </a:r>
            <a:r>
              <a:rPr lang="ru-RU" sz="53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300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һөнәре</a:t>
            </a:r>
            <a:br>
              <a:rPr lang="ru-RU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1268760"/>
            <a:ext cx="4128065" cy="4857403"/>
          </a:xfrm>
        </p:spPr>
        <p:txBody>
          <a:bodyPr>
            <a:normAutofit fontScale="92500" lnSpcReduction="20000"/>
          </a:bodyPr>
          <a:lstStyle/>
          <a:p>
            <a:pPr marL="64135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Пав</a:t>
            </a:r>
            <a:r>
              <a:rPr lang="" altLang="ru-RU" dirty="0">
                <a:solidFill>
                  <a:srgbClr val="002060"/>
                </a:solidFill>
              </a:rPr>
              <a:t>е</a:t>
            </a:r>
            <a:r>
              <a:rPr lang="ru-RU" dirty="0">
                <a:solidFill>
                  <a:srgbClr val="002060"/>
                </a:solidFill>
              </a:rPr>
              <a:t>л</a:t>
            </a:r>
            <a:r>
              <a:rPr lang="" altLang="ru-RU" dirty="0">
                <a:solidFill>
                  <a:srgbClr val="002060"/>
                </a:solidFill>
              </a:rPr>
              <a:t> улы Вячеслав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безнең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көллияттә</a:t>
            </a:r>
            <a:r>
              <a:rPr lang="ru-RU" dirty="0">
                <a:solidFill>
                  <a:srgbClr val="002060"/>
                </a:solidFill>
              </a:rPr>
              <a:t> хирургия </a:t>
            </a:r>
            <a:r>
              <a:rPr lang="ru-RU" dirty="0" err="1" smtClean="0">
                <a:solidFill>
                  <a:srgbClr val="002060"/>
                </a:solidFill>
              </a:rPr>
              <a:t>һөнәрен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укыт</a:t>
            </a:r>
            <a:r>
              <a:rPr lang="" altLang="ru-RU" dirty="0" err="1">
                <a:solidFill>
                  <a:srgbClr val="002060"/>
                </a:solidFill>
              </a:rPr>
              <a:t>а</a:t>
            </a:r>
            <a:r>
              <a:rPr lang="ru-RU" dirty="0">
                <a:solidFill>
                  <a:srgbClr val="002060"/>
                </a:solidFill>
              </a:rPr>
              <a:t>, ә бала </a:t>
            </a:r>
            <a:r>
              <a:rPr lang="ru-RU" dirty="0" err="1">
                <a:solidFill>
                  <a:srgbClr val="002060"/>
                </a:solidFill>
              </a:rPr>
              <a:t>тудыру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йортындагы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сменаны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үз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җилкәсенә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ал</a:t>
            </a:r>
            <a:r>
              <a:rPr lang="" altLang="ru-RU" dirty="0" err="1">
                <a:solidFill>
                  <a:srgbClr val="002060"/>
                </a:solidFill>
              </a:rPr>
              <a:t>а</a:t>
            </a:r>
            <a:r>
              <a:rPr lang="ru-RU" dirty="0">
                <a:solidFill>
                  <a:srgbClr val="002060"/>
                </a:solidFill>
              </a:rPr>
              <a:t>. </a:t>
            </a:r>
            <a:r>
              <a:rPr lang="ru-RU" dirty="0" err="1">
                <a:solidFill>
                  <a:srgbClr val="002060"/>
                </a:solidFill>
              </a:rPr>
              <a:t>Үзенең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барлык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лекцияләрен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конспектларын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ул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үз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тәҗрибәсеннән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кулдан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яза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моңа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бик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җитди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карый</a:t>
            </a:r>
            <a:r>
              <a:rPr lang="ru-RU" dirty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23" y="2492896"/>
            <a:ext cx="4320000" cy="313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rm-content.s3.amazonaws.com/5555d5c78c7ada030f4fc94c/109251/upload-4f190030-1688-11e5-9d29-3137407c0e92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17470" cy="653147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3779" y="1496725"/>
            <a:ext cx="4266723" cy="4838227"/>
          </a:xfrm>
        </p:spPr>
        <p:txBody>
          <a:bodyPr>
            <a:normAutofit fontScale="70000" lnSpcReduction="20000"/>
          </a:bodyPr>
          <a:lstStyle/>
          <a:p>
            <a:pPr marL="64135" indent="0" algn="ctr">
              <a:buNone/>
            </a:pPr>
            <a:r>
              <a:rPr lang="ru-RU" dirty="0" err="1">
                <a:solidFill>
                  <a:srgbClr val="002060"/>
                </a:solidFill>
              </a:rPr>
              <a:t>Ул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бөтен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гомерен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медицинага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бир</a:t>
            </a:r>
            <a:r>
              <a:rPr lang="" altLang="ru-RU" dirty="0" err="1">
                <a:solidFill>
                  <a:srgbClr val="002060"/>
                </a:solidFill>
              </a:rPr>
              <a:t>ә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диярлек</a:t>
            </a:r>
            <a:r>
              <a:rPr lang="ru-RU" dirty="0">
                <a:solidFill>
                  <a:srgbClr val="002060"/>
                </a:solidFill>
              </a:rPr>
              <a:t>, 16 ел </a:t>
            </a:r>
            <a:r>
              <a:rPr lang="ru-RU" dirty="0" err="1" smtClean="0">
                <a:solidFill>
                  <a:srgbClr val="002060"/>
                </a:solidFill>
              </a:rPr>
              <a:t>эшл</a:t>
            </a:r>
            <a:r>
              <a:rPr lang="" altLang="ru-RU" dirty="0" err="1" smtClean="0">
                <a:solidFill>
                  <a:srgbClr val="002060"/>
                </a:solidFill>
              </a:rPr>
              <a:t>и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бер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тапкыр</a:t>
            </a:r>
            <a:r>
              <a:rPr lang="ru-RU" dirty="0">
                <a:solidFill>
                  <a:srgbClr val="002060"/>
                </a:solidFill>
              </a:rPr>
              <a:t> да </a:t>
            </a:r>
            <a:r>
              <a:rPr lang="ru-RU" dirty="0" err="1">
                <a:solidFill>
                  <a:srgbClr val="002060"/>
                </a:solidFill>
              </a:rPr>
              <a:t>хастаханә</a:t>
            </a:r>
            <a:r>
              <a:rPr lang="" altLang="ru-RU" dirty="0" err="1">
                <a:solidFill>
                  <a:srgbClr val="002060"/>
                </a:solidFill>
              </a:rPr>
              <a:t>дән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китм</a:t>
            </a:r>
            <a:r>
              <a:rPr lang="" altLang="ru-RU" dirty="0" err="1" smtClean="0">
                <a:solidFill>
                  <a:srgbClr val="002060"/>
                </a:solidFill>
              </a:rPr>
              <a:t>и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беркатлы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яхшы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күңелле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бул</a:t>
            </a:r>
            <a:r>
              <a:rPr lang="" altLang="ru-RU" dirty="0" err="1" smtClean="0">
                <a:solidFill>
                  <a:srgbClr val="002060"/>
                </a:solidFill>
              </a:rPr>
              <a:t>а</a:t>
            </a:r>
            <a:r>
              <a:rPr lang="ru-RU" dirty="0">
                <a:solidFill>
                  <a:srgbClr val="002060"/>
                </a:solidFill>
              </a:rPr>
              <a:t>.  Пав</a:t>
            </a:r>
            <a:r>
              <a:rPr lang="" altLang="ru-RU" dirty="0">
                <a:solidFill>
                  <a:srgbClr val="002060"/>
                </a:solidFill>
              </a:rPr>
              <a:t>ел улы </a:t>
            </a:r>
            <a:r>
              <a:rPr lang="ru-RU" dirty="0">
                <a:solidFill>
                  <a:srgbClr val="002060"/>
                </a:solidFill>
                <a:sym typeface="+mn-ea"/>
              </a:rPr>
              <a:t>Вячеслав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үз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эшенә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тулысынча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бирелеп</a:t>
            </a:r>
            <a:r>
              <a:rPr lang="" altLang="ru-RU" dirty="0" err="1">
                <a:solidFill>
                  <a:srgbClr val="002060"/>
                </a:solidFill>
              </a:rPr>
              <a:t> эшли</a:t>
            </a:r>
            <a:r>
              <a:rPr lang="ru-RU" dirty="0">
                <a:solidFill>
                  <a:srgbClr val="002060"/>
                </a:solidFill>
              </a:rPr>
              <a:t>. </a:t>
            </a:r>
            <a:r>
              <a:rPr lang="ru-RU" dirty="0" err="1">
                <a:solidFill>
                  <a:srgbClr val="002060"/>
                </a:solidFill>
              </a:rPr>
              <a:t>Аның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үлеменә</a:t>
            </a:r>
            <a:r>
              <a:rPr lang="ru-RU" dirty="0">
                <a:solidFill>
                  <a:srgbClr val="002060"/>
                </a:solidFill>
              </a:rPr>
              <a:t> 2 ел </a:t>
            </a:r>
            <a:r>
              <a:rPr lang="ru-RU" dirty="0" err="1" smtClean="0">
                <a:solidFill>
                  <a:srgbClr val="002060"/>
                </a:solidFill>
              </a:rPr>
              <a:t>ка</a:t>
            </a:r>
            <a:r>
              <a:rPr lang="" altLang="ru-RU" dirty="0" err="1" smtClean="0">
                <a:solidFill>
                  <a:srgbClr val="002060"/>
                </a:solidFill>
              </a:rPr>
              <a:t>ла,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йөрәк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чирен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табалар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>
                <a:solidFill>
                  <a:srgbClr val="002060"/>
                </a:solidFill>
              </a:rPr>
              <a:t>тик </a:t>
            </a:r>
            <a:r>
              <a:rPr lang="ru-RU" dirty="0" err="1">
                <a:solidFill>
                  <a:srgbClr val="002060"/>
                </a:solidFill>
              </a:rPr>
              <a:t>ул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үзсүзле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бул</a:t>
            </a:r>
            <a:r>
              <a:rPr lang="" altLang="ru-RU" dirty="0" err="1">
                <a:solidFill>
                  <a:srgbClr val="002060"/>
                </a:solidFill>
              </a:rPr>
              <a:t>а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үз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эшен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яра</a:t>
            </a:r>
            <a:r>
              <a:rPr lang="" altLang="ru-RU" dirty="0" err="1">
                <a:solidFill>
                  <a:srgbClr val="002060"/>
                </a:solidFill>
              </a:rPr>
              <a:t>та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ахыр</a:t>
            </a:r>
            <a:r>
              <a:rPr lang="" altLang="ru-RU" dirty="0" err="1">
                <a:solidFill>
                  <a:srgbClr val="002060"/>
                </a:solidFill>
              </a:rPr>
              <a:t>гача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эшл</a:t>
            </a:r>
            <a:r>
              <a:rPr lang="" altLang="ru-RU" dirty="0" err="1">
                <a:solidFill>
                  <a:srgbClr val="002060"/>
                </a:solidFill>
              </a:rPr>
              <a:t>и</a:t>
            </a:r>
            <a:r>
              <a:rPr lang="ru-RU" dirty="0">
                <a:solidFill>
                  <a:srgbClr val="002060"/>
                </a:solidFill>
              </a:rPr>
              <a:t>. Пав</a:t>
            </a:r>
            <a:r>
              <a:rPr lang="" altLang="ru-RU" dirty="0">
                <a:solidFill>
                  <a:srgbClr val="002060"/>
                </a:solidFill>
              </a:rPr>
              <a:t>ел улы </a:t>
            </a:r>
            <a:r>
              <a:rPr lang="ru-RU" dirty="0">
                <a:solidFill>
                  <a:srgbClr val="002060"/>
                </a:solidFill>
                <a:sym typeface="+mn-ea"/>
              </a:rPr>
              <a:t>Вячеслав</a:t>
            </a:r>
            <a:r>
              <a:rPr lang="ru-RU" dirty="0">
                <a:solidFill>
                  <a:srgbClr val="002060"/>
                </a:solidFill>
              </a:rPr>
              <a:t> 39 </a:t>
            </a:r>
            <a:r>
              <a:rPr lang="ru-RU" dirty="0" err="1" smtClean="0">
                <a:solidFill>
                  <a:srgbClr val="002060"/>
                </a:solidFill>
              </a:rPr>
              <a:t>яшендә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" altLang="ru-RU" dirty="0" smtClean="0">
                <a:solidFill>
                  <a:srgbClr val="002060"/>
                </a:solidFill>
              </a:rPr>
              <a:t>вафат була</a:t>
            </a:r>
            <a:r>
              <a:rPr lang="ru-RU" dirty="0">
                <a:solidFill>
                  <a:srgbClr val="002060"/>
                </a:solidFill>
              </a:rPr>
              <a:t>. </a:t>
            </a:r>
            <a:r>
              <a:rPr lang="ru-RU" dirty="0" err="1">
                <a:solidFill>
                  <a:srgbClr val="002060"/>
                </a:solidFill>
              </a:rPr>
              <a:t>Дөресен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генә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әйткәндә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бу</a:t>
            </a:r>
            <a:r>
              <a:rPr lang="ru-RU" dirty="0">
                <a:solidFill>
                  <a:srgbClr val="002060"/>
                </a:solidFill>
              </a:rPr>
              <a:t> - </a:t>
            </a:r>
            <a:r>
              <a:rPr lang="ru-RU" dirty="0" err="1">
                <a:solidFill>
                  <a:srgbClr val="002060"/>
                </a:solidFill>
              </a:rPr>
              <a:t>бөек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табибларның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берсе,  </a:t>
            </a:r>
            <a:r>
              <a:rPr lang="ru-RU" dirty="0" err="1" smtClean="0">
                <a:solidFill>
                  <a:srgbClr val="002060"/>
                </a:solidFill>
              </a:rPr>
              <a:t>башкаларга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яктыр</a:t>
            </a:r>
            <a:r>
              <a:rPr lang="" altLang="ru-RU" dirty="0" err="1" smtClean="0">
                <a:solidFill>
                  <a:srgbClr val="002060"/>
                </a:solidFill>
              </a:rPr>
              <a:t>т</a:t>
            </a:r>
            <a:r>
              <a:rPr lang="ru-RU" dirty="0" err="1" smtClean="0">
                <a:solidFill>
                  <a:srgbClr val="002060"/>
                </a:solidFill>
              </a:rPr>
              <a:t>ып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үзе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ян</a:t>
            </a:r>
            <a:r>
              <a:rPr lang="" altLang="ru-RU" dirty="0" err="1">
                <a:solidFill>
                  <a:srgbClr val="002060"/>
                </a:solidFill>
              </a:rPr>
              <a:t>а</a:t>
            </a:r>
            <a:r>
              <a:rPr lang="ru-RU" dirty="0">
                <a:solidFill>
                  <a:srgbClr val="002060"/>
                </a:solidFill>
              </a:rPr>
              <a:t>...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96725"/>
            <a:ext cx="3204000" cy="402050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 txBox="1"/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Атказанган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табиб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2096</Words>
  <Application>WPS Presentation</Application>
  <PresentationFormat>Экран (4:3)</PresentationFormat>
  <Paragraphs>37</Paragraphs>
  <Slides>9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6" baseType="lpstr">
      <vt:lpstr>Arial</vt:lpstr>
      <vt:lpstr>SimSun</vt:lpstr>
      <vt:lpstr>Wingdings</vt:lpstr>
      <vt:lpstr>Calibri</vt:lpstr>
      <vt:lpstr>Microsoft YaHei</vt:lpstr>
      <vt:lpstr>Arial Unicode MS</vt:lpstr>
      <vt:lpstr>Тема Office</vt:lpstr>
      <vt:lpstr>Филимонов Вячеслав Павлович</vt:lpstr>
      <vt:lpstr>Табиб биографиясе</vt:lpstr>
      <vt:lpstr>Табиб биографиясе</vt:lpstr>
      <vt:lpstr>Хәрби-кыр җыеннары</vt:lpstr>
      <vt:lpstr>Аның һөнәре </vt:lpstr>
      <vt:lpstr>PowerPoint 演示文稿</vt:lpstr>
      <vt:lpstr>PowerPoint 演示文稿</vt:lpstr>
      <vt:lpstr>Аның һөнәре </vt:lpstr>
      <vt:lpstr>PowerPoint 演示文稿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Крахмалев Валентин Иванович</dc:title>
  <dc:creator>Алия</dc:creator>
  <cp:lastModifiedBy>User</cp:lastModifiedBy>
  <cp:revision>52</cp:revision>
  <dcterms:created xsi:type="dcterms:W3CDTF">2016-12-03T03:35:00Z</dcterms:created>
  <dcterms:modified xsi:type="dcterms:W3CDTF">2022-04-18T10:16:25Z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4C685CD964B34D6C9ED4C29A4D38C98A</vt:lpwstr>
  </property>
  <property fmtid="{D5CDD505-2E9C-101B-9397-08002B2CF9AE}" pid="3" name="KSOProductBuildVer">
    <vt:lpwstr>1049-11.2.0.11074</vt:lpwstr>
  </property>
</Properties>
</file>